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mtClean="0">
                <a:solidFill>
                  <a:srgbClr val="0070C0"/>
                </a:solidFill>
              </a:rPr>
              <a:t>el </a:t>
            </a:r>
            <a:r>
              <a:rPr lang="en-US" smtClean="0">
                <a:solidFill>
                  <a:srgbClr val="0070C0"/>
                </a:solidFill>
              </a:rPr>
              <a:t>16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74: </a:t>
            </a:r>
            <a:r>
              <a:rPr lang="en-US" dirty="0" smtClean="0"/>
              <a:t>¿Como </a:t>
            </a:r>
            <a:r>
              <a:rPr lang="en-US" dirty="0" err="1" smtClean="0"/>
              <a:t>continuamos</a:t>
            </a:r>
            <a:r>
              <a:rPr lang="en-US" dirty="0" smtClean="0"/>
              <a:t> la </a:t>
            </a:r>
            <a:r>
              <a:rPr lang="en-US" dirty="0" err="1" smtClean="0"/>
              <a:t>practica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de la ciudad?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u="sng" dirty="0" smtClean="0"/>
              <a:t>Spanish Regents June 2011</a:t>
            </a:r>
            <a:endParaRPr lang="en-US" dirty="0" smtClean="0"/>
          </a:p>
          <a:p>
            <a:r>
              <a:rPr lang="en-US" dirty="0" smtClean="0"/>
              <a:t>Complete question # 33 p. 11 IN YOU NOTEBOOKS!</a:t>
            </a:r>
          </a:p>
          <a:p>
            <a:r>
              <a:rPr lang="en-US" dirty="0" smtClean="0"/>
              <a:t>Read p. 4-5</a:t>
            </a:r>
          </a:p>
          <a:p>
            <a:r>
              <a:rPr lang="en-US" dirty="0" smtClean="0"/>
              <a:t>Copy and respond q’s # 16-20, IN YOUR NOTEBOOKS.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74:</a:t>
            </a:r>
            <a:r>
              <a:rPr lang="en-US" smtClean="0"/>
              <a:t> </a:t>
            </a:r>
            <a:r>
              <a:rPr lang="en-US" dirty="0" smtClean="0"/>
              <a:t>IN YOUR NOTEBOOKS; </a:t>
            </a:r>
            <a:r>
              <a:rPr lang="en-US" dirty="0"/>
              <a:t> </a:t>
            </a:r>
            <a:r>
              <a:rPr lang="en-US" dirty="0" smtClean="0"/>
              <a:t>complete q # 32 in the </a:t>
            </a:r>
            <a:r>
              <a:rPr lang="en-US" smtClean="0"/>
              <a:t>Regents Packet!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72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16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</cp:revision>
  <cp:lastPrinted>2014-05-13T14:07:38Z</cp:lastPrinted>
  <dcterms:created xsi:type="dcterms:W3CDTF">2014-05-12T21:03:23Z</dcterms:created>
  <dcterms:modified xsi:type="dcterms:W3CDTF">2014-05-16T18:35:21Z</dcterms:modified>
</cp:coreProperties>
</file>